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6"/>
  </p:notesMasterIdLst>
  <p:handoutMasterIdLst>
    <p:handoutMasterId r:id="rId17"/>
  </p:handoutMasterIdLst>
  <p:sldIdLst>
    <p:sldId id="297" r:id="rId5"/>
    <p:sldId id="391" r:id="rId6"/>
    <p:sldId id="298" r:id="rId7"/>
    <p:sldId id="376" r:id="rId8"/>
    <p:sldId id="377" r:id="rId9"/>
    <p:sldId id="378" r:id="rId10"/>
    <p:sldId id="379" r:id="rId11"/>
    <p:sldId id="380" r:id="rId12"/>
    <p:sldId id="381" r:id="rId13"/>
    <p:sldId id="325" r:id="rId14"/>
    <p:sldId id="26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C400"/>
    <a:srgbClr val="82BF36"/>
    <a:srgbClr val="7FBA00"/>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91" autoAdjust="0"/>
    <p:restoredTop sz="94660"/>
  </p:normalViewPr>
  <p:slideViewPr>
    <p:cSldViewPr snapToGrid="0">
      <p:cViewPr>
        <p:scale>
          <a:sx n="87" d="100"/>
          <a:sy n="87" d="100"/>
        </p:scale>
        <p:origin x="-66" y="-594"/>
      </p:cViewPr>
      <p:guideLst>
        <p:guide orient="horz" pos="2160"/>
        <p:guide pos="3840"/>
      </p:guideLst>
    </p:cSldViewPr>
  </p:slideViewPr>
  <p:notesTextViewPr>
    <p:cViewPr>
      <p:scale>
        <a:sx n="1" d="1"/>
        <a:sy n="1" d="1"/>
      </p:scale>
      <p:origin x="0" y="0"/>
    </p:cViewPr>
  </p:notesTextViewPr>
  <p:notesViewPr>
    <p:cSldViewPr snapToGrid="0">
      <p:cViewPr varScale="1">
        <p:scale>
          <a:sx n="54" d="100"/>
          <a:sy n="54" d="100"/>
        </p:scale>
        <p:origin x="2796" y="4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2E7B4A-039C-48A2-9B2C-AF16AA3873D8}" type="datetimeFigureOut">
              <a:rPr lang="en-US" smtClean="0"/>
              <a:t>4/19/2015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5FCDD8-505C-48BF-B1E5-CD9B258934D2}" type="slidenum">
              <a:rPr lang="en-US" smtClean="0"/>
              <a:t>‹#›</a:t>
            </a:fld>
            <a:endParaRPr lang="en-US"/>
          </a:p>
        </p:txBody>
      </p:sp>
    </p:spTree>
    <p:extLst>
      <p:ext uri="{BB962C8B-B14F-4D97-AF65-F5344CB8AC3E}">
        <p14:creationId xmlns:p14="http://schemas.microsoft.com/office/powerpoint/2010/main" val="1781922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005A0C-54D9-45AA-87D4-C551D08DFCE1}" type="datetimeFigureOut">
              <a:rPr lang="en-US" smtClean="0"/>
              <a:t>4/19/2015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D207A-07DF-40AD-A916-9872E089CE7A}" type="slidenum">
              <a:rPr lang="en-US" smtClean="0"/>
              <a:t>‹#›</a:t>
            </a:fld>
            <a:endParaRPr lang="en-US"/>
          </a:p>
        </p:txBody>
      </p:sp>
    </p:spTree>
    <p:extLst>
      <p:ext uri="{BB962C8B-B14F-4D97-AF65-F5344CB8AC3E}">
        <p14:creationId xmlns:p14="http://schemas.microsoft.com/office/powerpoint/2010/main" val="1295718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4" name="Slide Number Placeholder 3"/>
          <p:cNvSpPr>
            <a:spLocks noGrp="1"/>
          </p:cNvSpPr>
          <p:nvPr>
            <p:ph type="sldNum" sz="quarter" idx="10"/>
          </p:nvPr>
        </p:nvSpPr>
        <p:spPr/>
        <p:txBody>
          <a:bodyPr/>
          <a:lstStyle/>
          <a:p>
            <a:fld id="{13F0F35F-DD44-4607-AEC1-49D7A4BC4066}" type="slidenum">
              <a:rPr lang="en-US" smtClean="0"/>
              <a:pPr/>
              <a:t>1</a:t>
            </a:fld>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88711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pPr/>
              <a:t>2</a:t>
            </a:fld>
            <a:endParaRPr lang="en-US" dirty="0"/>
          </a:p>
        </p:txBody>
      </p:sp>
    </p:spTree>
    <p:extLst>
      <p:ext uri="{BB962C8B-B14F-4D97-AF65-F5344CB8AC3E}">
        <p14:creationId xmlns:p14="http://schemas.microsoft.com/office/powerpoint/2010/main" val="2506944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endParaRPr lang="en-GB" dirty="0">
              <a:solidFill>
                <a:schemeClr val="tx2"/>
              </a:solidFill>
              <a:latin typeface="Segoe" pitchFamily="34" charset="0"/>
            </a:endParaRPr>
          </a:p>
        </p:txBody>
      </p:sp>
      <p:sp>
        <p:nvSpPr>
          <p:cNvPr id="4" name="Slide Number Placeholder 3"/>
          <p:cNvSpPr>
            <a:spLocks noGrp="1"/>
          </p:cNvSpPr>
          <p:nvPr>
            <p:ph type="sldNum" sz="quarter" idx="10"/>
          </p:nvPr>
        </p:nvSpPr>
        <p:spPr/>
        <p:txBody>
          <a:bodyPr/>
          <a:lstStyle/>
          <a:p>
            <a:fld id="{13F0F35F-DD44-4607-AEC1-49D7A4BC4066}" type="slidenum">
              <a:rPr lang="en-US" smtClean="0"/>
              <a:pPr/>
              <a:t>3</a:t>
            </a:fld>
            <a:endParaRPr lang="en-US" dirty="0"/>
          </a:p>
        </p:txBody>
      </p:sp>
    </p:spTree>
    <p:extLst>
      <p:ext uri="{BB962C8B-B14F-4D97-AF65-F5344CB8AC3E}">
        <p14:creationId xmlns:p14="http://schemas.microsoft.com/office/powerpoint/2010/main" val="15427575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
        <p:nvSpPr>
          <p:cNvPr id="10" name="Title 1"/>
          <p:cNvSpPr>
            <a:spLocks noGrp="1"/>
          </p:cNvSpPr>
          <p:nvPr>
            <p:ph type="ctrTitle"/>
          </p:nvPr>
        </p:nvSpPr>
        <p:spPr>
          <a:xfrm>
            <a:off x="193271" y="2415641"/>
            <a:ext cx="8579886" cy="2603307"/>
          </a:xfrm>
          <a:prstGeom prst="rect">
            <a:avLst/>
          </a:prstGeom>
          <a:solidFill>
            <a:srgbClr val="7FBA00"/>
          </a:solidFill>
          <a:effectLst/>
        </p:spPr>
        <p:txBody>
          <a:bodyPr vert="horz" lIns="137160" tIns="137160" rIns="91409" bIns="137160" rtlCol="0" anchor="b" anchorCtr="0">
            <a:noAutofit/>
          </a:bodyPr>
          <a:lstStyle>
            <a:lvl1pPr>
              <a:defRPr lang="en-US" sz="4800" kern="0" dirty="0">
                <a:ln w="3175">
                  <a:noFill/>
                </a:ln>
                <a:gradFill flip="none" rotWithShape="1">
                  <a:gsLst>
                    <a:gs pos="4583">
                      <a:srgbClr val="FFFFFF"/>
                    </a:gs>
                    <a:gs pos="100000">
                      <a:srgbClr val="FFFFFF"/>
                    </a:gs>
                  </a:gsLst>
                  <a:lin ang="5400000" scaled="0"/>
                  <a:tileRect/>
                </a:gradFill>
              </a:defRPr>
            </a:lvl1pPr>
          </a:lstStyle>
          <a:p>
            <a:pPr lvl="0"/>
            <a:r>
              <a:rPr lang="en-US" dirty="0" smtClean="0"/>
              <a:t>Click to edit Master title style</a:t>
            </a:r>
            <a:endParaRPr lang="en-US" dirty="0"/>
          </a:p>
        </p:txBody>
      </p:sp>
      <p:sp>
        <p:nvSpPr>
          <p:cNvPr id="8" name="top right small rectangle"/>
          <p:cNvSpPr/>
          <p:nvPr userDrawn="1"/>
        </p:nvSpPr>
        <p:spPr bwMode="auto">
          <a:xfrm>
            <a:off x="8902492" y="2418735"/>
            <a:ext cx="3087947" cy="260021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37160" tIns="137160" rIns="137160" bIns="137160" numCol="1" rtlCol="0" anchor="b" anchorCtr="0" compatLnSpc="1">
            <a:prstTxWarp prst="textNoShape">
              <a:avLst/>
            </a:prstTxWarp>
          </a:bodyPr>
          <a:lstStyle/>
          <a:p>
            <a:pPr defTabSz="913788" fontAlgn="base">
              <a:spcBef>
                <a:spcPct val="0"/>
              </a:spcBef>
              <a:spcAft>
                <a:spcPct val="0"/>
              </a:spcAft>
            </a:pPr>
            <a:endParaRPr lang="en-US" sz="20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0731799" y="4630992"/>
            <a:ext cx="1131688" cy="334740"/>
          </a:xfrm>
          <a:prstGeom prst="rect">
            <a:avLst/>
          </a:prstGeom>
        </p:spPr>
      </p:pic>
      <p:grpSp>
        <p:nvGrpSpPr>
          <p:cNvPr id="9" name="Group 8"/>
          <p:cNvGrpSpPr/>
          <p:nvPr userDrawn="1"/>
        </p:nvGrpSpPr>
        <p:grpSpPr>
          <a:xfrm>
            <a:off x="209826" y="188373"/>
            <a:ext cx="2281581" cy="656454"/>
            <a:chOff x="209826" y="188373"/>
            <a:chExt cx="2281581" cy="656454"/>
          </a:xfrm>
        </p:grpSpPr>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spTree>
    <p:extLst>
      <p:ext uri="{BB962C8B-B14F-4D97-AF65-F5344CB8AC3E}">
        <p14:creationId xmlns:p14="http://schemas.microsoft.com/office/powerpoint/2010/main" val="942519667"/>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3792">
          <p15:clr>
            <a:srgbClr val="FBAE40"/>
          </p15:clr>
        </p15:guide>
        <p15:guide id="2" pos="3839">
          <p15:clr>
            <a:srgbClr val="FBAE40"/>
          </p15:clr>
        </p15:guide>
        <p15:guide id="3" orient="horz" pos="7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9" name="Subtitle 2"/>
          <p:cNvSpPr txBox="1">
            <a:spLocks/>
          </p:cNvSpPr>
          <p:nvPr userDrawn="1"/>
        </p:nvSpPr>
        <p:spPr>
          <a:xfrm>
            <a:off x="8738733" y="2685050"/>
            <a:ext cx="2241224" cy="2355337"/>
          </a:xfrm>
          <a:prstGeom prst="rect">
            <a:avLst/>
          </a:prstGeom>
        </p:spPr>
        <p:txBody>
          <a:bodyPr vert="horz" lIns="91409" tIns="45705" rIns="91409" bIns="45705" rtlCol="0" anchor="ctr" anchorCtr="0">
            <a:normAutofit/>
          </a:bodyPr>
          <a:lstStyle>
            <a:lvl1pPr marL="0" indent="0" algn="l" defTabSz="914052" rtl="0" eaLnBrk="1" latinLnBrk="0" hangingPunct="1">
              <a:lnSpc>
                <a:spcPct val="100000"/>
              </a:lnSpc>
              <a:spcBef>
                <a:spcPts val="0"/>
              </a:spcBef>
              <a:buSzPct val="90000"/>
              <a:buFont typeface="Arial" pitchFamily="34" charset="0"/>
              <a:buNone/>
              <a:defRPr lang="en-US" sz="1800" b="1" kern="1200" spc="-30" baseline="0" dirty="0">
                <a:gradFill>
                  <a:gsLst>
                    <a:gs pos="1250">
                      <a:srgbClr val="FFFFFF"/>
                    </a:gs>
                    <a:gs pos="6250">
                      <a:srgbClr val="FFFFFF"/>
                    </a:gs>
                  </a:gsLst>
                  <a:lin ang="5400000" scaled="0"/>
                </a:gradFill>
                <a:latin typeface="Segoe UI" pitchFamily="34" charset="0"/>
                <a:ea typeface="Segoe UI" pitchFamily="34" charset="0"/>
                <a:cs typeface="Segoe UI" pitchFamily="34" charset="0"/>
              </a:defRPr>
            </a:lvl1pPr>
            <a:lvl2pPr marL="457044" indent="0" algn="ctr" defTabSz="914088" rtl="0" eaLnBrk="1" latinLnBrk="0" hangingPunct="1">
              <a:spcBef>
                <a:spcPts val="300"/>
              </a:spcBef>
              <a:spcAft>
                <a:spcPts val="300"/>
              </a:spcAft>
              <a:buFont typeface="Arial" pitchFamily="34" charset="0"/>
              <a:buNone/>
              <a:defRPr sz="2800" kern="1200">
                <a:solidFill>
                  <a:schemeClr val="tx1">
                    <a:tint val="75000"/>
                  </a:schemeClr>
                </a:solidFill>
                <a:latin typeface="Segoe UI" pitchFamily="34" charset="0"/>
                <a:ea typeface="Segoe UI" pitchFamily="34" charset="0"/>
                <a:cs typeface="Segoe UI" pitchFamily="34" charset="0"/>
              </a:defRPr>
            </a:lvl2pPr>
            <a:lvl3pPr marL="914088" indent="0" algn="ctr" defTabSz="914088" rtl="0" eaLnBrk="1" latinLnBrk="0" hangingPunct="1">
              <a:spcBef>
                <a:spcPts val="200"/>
              </a:spcBef>
              <a:spcAft>
                <a:spcPts val="200"/>
              </a:spcAft>
              <a:buFont typeface="Arial" pitchFamily="34" charset="0"/>
              <a:buNone/>
              <a:defRPr sz="2400" kern="1200">
                <a:solidFill>
                  <a:schemeClr val="tx1">
                    <a:tint val="75000"/>
                  </a:schemeClr>
                </a:solidFill>
                <a:latin typeface="Segoe UI" pitchFamily="34" charset="0"/>
                <a:ea typeface="Segoe UI" pitchFamily="34" charset="0"/>
                <a:cs typeface="Segoe UI" pitchFamily="34" charset="0"/>
              </a:defRPr>
            </a:lvl3pPr>
            <a:lvl4pPr marL="1371133"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4pPr>
            <a:lvl5pPr marL="1828178"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5pPr>
            <a:lvl6pPr marL="2285222"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2267"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199311"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6358"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mtClean="0"/>
              <a:t>Click to edit Master subtitle style</a:t>
            </a:r>
            <a:endParaRPr lang="en-US"/>
          </a:p>
        </p:txBody>
      </p:sp>
      <p:sp>
        <p:nvSpPr>
          <p:cNvPr id="13" name="Title 1"/>
          <p:cNvSpPr txBox="1">
            <a:spLocks/>
          </p:cNvSpPr>
          <p:nvPr userDrawn="1"/>
        </p:nvSpPr>
        <p:spPr>
          <a:xfrm>
            <a:off x="193271" y="2997200"/>
            <a:ext cx="8409867" cy="2071767"/>
          </a:xfrm>
          <a:prstGeom prst="rect">
            <a:avLst/>
          </a:prstGeom>
          <a:solidFill>
            <a:srgbClr val="82BF36"/>
          </a:solidFill>
          <a:effectLst/>
        </p:spPr>
        <p:txBody>
          <a:bodyPr vert="horz" lIns="137160" tIns="137160" rIns="91409" bIns="137160" rtlCol="0" anchor="b" anchorCtr="0">
            <a:noAutofit/>
          </a:bodyPr>
          <a:lstStyle>
            <a:lvl1pPr algn="l" defTabSz="914088" rtl="0" eaLnBrk="1" latinLnBrk="0" hangingPunct="1">
              <a:spcBef>
                <a:spcPct val="0"/>
              </a:spcBef>
              <a:buNone/>
              <a:defRPr lang="en-US" sz="4000" kern="0" dirty="0">
                <a:ln w="3175">
                  <a:noFill/>
                </a:ln>
                <a:gradFill flip="none" rotWithShape="1">
                  <a:gsLst>
                    <a:gs pos="4583">
                      <a:srgbClr val="FFFFFF"/>
                    </a:gs>
                    <a:gs pos="100000">
                      <a:srgbClr val="FFFFFF"/>
                    </a:gs>
                  </a:gsLst>
                  <a:lin ang="5400000" scaled="0"/>
                  <a:tileRect/>
                </a:gradFill>
                <a:latin typeface="Segoe UI" pitchFamily="34" charset="0"/>
                <a:ea typeface="Segoe UI" pitchFamily="34" charset="0"/>
                <a:cs typeface="Segoe UI" pitchFamily="34" charset="0"/>
              </a:defRPr>
            </a:lvl1pPr>
          </a:lstStyle>
          <a:p>
            <a:endParaRPr lang="en-US" sz="4000" dirty="0"/>
          </a:p>
        </p:txBody>
      </p:sp>
      <p:sp>
        <p:nvSpPr>
          <p:cNvPr id="14" name="top right small rectangle"/>
          <p:cNvSpPr/>
          <p:nvPr userDrawn="1"/>
        </p:nvSpPr>
        <p:spPr bwMode="auto">
          <a:xfrm>
            <a:off x="8682790" y="2995435"/>
            <a:ext cx="3257419" cy="207385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5" name="Picture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1181757" y="4821401"/>
            <a:ext cx="740346" cy="218986"/>
          </a:xfrm>
          <a:prstGeom prst="rect">
            <a:avLst/>
          </a:prstGeom>
        </p:spPr>
      </p:pic>
      <p:sp>
        <p:nvSpPr>
          <p:cNvPr id="16" name="Text Placeholder 10"/>
          <p:cNvSpPr>
            <a:spLocks noGrp="1"/>
          </p:cNvSpPr>
          <p:nvPr>
            <p:ph type="body" sz="quarter" idx="10"/>
          </p:nvPr>
        </p:nvSpPr>
        <p:spPr>
          <a:xfrm>
            <a:off x="292101" y="3202547"/>
            <a:ext cx="8215796" cy="1666254"/>
          </a:xfrm>
          <a:prstGeom prst="rect">
            <a:avLst/>
          </a:prstGeom>
        </p:spPr>
        <p:txBody>
          <a:bodyPr anchor="b" anchorCtr="0">
            <a:normAutofit/>
          </a:bodyPr>
          <a:lstStyle>
            <a:lvl1pPr marL="0" indent="0">
              <a:buNone/>
              <a:defRPr sz="3600">
                <a:solidFill>
                  <a:schemeClr val="bg1"/>
                </a:solidFill>
                <a:latin typeface="Segoe UI Light" panose="020B0502040204020203" pitchFamily="34" charset="0"/>
                <a:cs typeface="Segoe UI Light" panose="020B0502040204020203" pitchFamily="34" charset="0"/>
              </a:defRPr>
            </a:lvl1pPr>
          </a:lstStyle>
          <a:p>
            <a:pPr lvl="0"/>
            <a:r>
              <a:rPr lang="en-US" dirty="0" smtClean="0"/>
              <a:t>Click to edit Master text styles</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81149" y="3077068"/>
            <a:ext cx="2372079" cy="948831"/>
          </a:xfrm>
          <a:prstGeom prst="rect">
            <a:avLst/>
          </a:prstGeom>
        </p:spPr>
      </p:pic>
      <p:sp>
        <p:nvSpPr>
          <p:cNvPr id="11"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891348690"/>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Click to edit Master title style</a:t>
            </a:r>
            <a:endParaRPr lang="en-US" dirty="0"/>
          </a:p>
        </p:txBody>
      </p:sp>
      <p:sp>
        <p:nvSpPr>
          <p:cNvPr id="6" name="Content Placeholder 5"/>
          <p:cNvSpPr>
            <a:spLocks noGrp="1"/>
          </p:cNvSpPr>
          <p:nvPr>
            <p:ph sz="quarter" idx="10"/>
          </p:nvPr>
        </p:nvSpPr>
        <p:spPr>
          <a:xfrm>
            <a:off x="379413" y="1417638"/>
            <a:ext cx="11525250" cy="5260975"/>
          </a:xfrm>
          <a:prstGeom prst="rect">
            <a:avLst/>
          </a:prstGeom>
        </p:spPr>
        <p:txBody>
          <a:bodyPr/>
          <a:lstStyle>
            <a:lvl1pPr>
              <a:spcBef>
                <a:spcPts val="1400"/>
              </a:spcBef>
              <a:defRPr b="0"/>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77458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3"/>
          <p:cNvSpPr>
            <a:spLocks noGrp="1"/>
          </p:cNvSpPr>
          <p:nvPr>
            <p:ph sz="half" idx="2"/>
          </p:nvPr>
        </p:nvSpPr>
        <p:spPr>
          <a:xfrm>
            <a:off x="379511" y="1371601"/>
            <a:ext cx="5616915"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5"/>
          <p:cNvSpPr>
            <a:spLocks noGrp="1"/>
          </p:cNvSpPr>
          <p:nvPr>
            <p:ph sz="quarter" idx="4"/>
          </p:nvPr>
        </p:nvSpPr>
        <p:spPr>
          <a:xfrm>
            <a:off x="6275742" y="1371601"/>
            <a:ext cx="5619121"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94614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79511" y="1330656"/>
            <a:ext cx="5616915" cy="639762"/>
          </a:xfrm>
          <a:prstGeom prst="rect">
            <a:avLst/>
          </a:prstGeom>
          <a:solidFill>
            <a:srgbClr val="86C400"/>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79511" y="1981200"/>
            <a:ext cx="5616915"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345807" y="1330656"/>
            <a:ext cx="5619121" cy="639762"/>
          </a:xfrm>
          <a:prstGeom prst="rect">
            <a:avLst/>
          </a:prstGeom>
          <a:solidFill>
            <a:srgbClr val="1F497D"/>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345807" y="1981200"/>
            <a:ext cx="5619121"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6902160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83989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MO Layout">
    <p:spTree>
      <p:nvGrpSpPr>
        <p:cNvPr id="1" name=""/>
        <p:cNvGrpSpPr/>
        <p:nvPr/>
      </p:nvGrpSpPr>
      <p:grpSpPr>
        <a:xfrm>
          <a:off x="0" y="0"/>
          <a:ext cx="0" cy="0"/>
          <a:chOff x="0" y="0"/>
          <a:chExt cx="0" cy="0"/>
        </a:xfrm>
      </p:grpSpPr>
      <p:sp>
        <p:nvSpPr>
          <p:cNvPr id="3" name="Title Placeholder 9"/>
          <p:cNvSpPr>
            <a:spLocks noGrp="1"/>
          </p:cNvSpPr>
          <p:nvPr>
            <p:ph type="title"/>
          </p:nvPr>
        </p:nvSpPr>
        <p:spPr>
          <a:xfrm>
            <a:off x="608171" y="4468764"/>
            <a:ext cx="11432977" cy="1676400"/>
          </a:xfrm>
          <a:prstGeom prst="rect">
            <a:avLst/>
          </a:prstGeom>
        </p:spPr>
        <p:txBody>
          <a:bodyPr vert="horz" lIns="91409" tIns="45705" rIns="91409" bIns="45705" rtlCol="0" anchor="t" anchorCtr="0">
            <a:normAutofit/>
          </a:bodyPr>
          <a:lstStyle>
            <a:lvl1pPr>
              <a:defRPr sz="3600"/>
            </a:lvl1pPr>
          </a:lstStyle>
          <a:p>
            <a:r>
              <a:rPr lang="en-US" dirty="0" smtClean="0"/>
              <a:t>Click to edit Master title style</a:t>
            </a:r>
            <a:endParaRPr lang="en-US" dirty="0"/>
          </a:p>
        </p:txBody>
      </p:sp>
      <p:sp>
        <p:nvSpPr>
          <p:cNvPr id="2" name="TextBox 1"/>
          <p:cNvSpPr txBox="1"/>
          <p:nvPr userDrawn="1"/>
        </p:nvSpPr>
        <p:spPr>
          <a:xfrm>
            <a:off x="608171" y="3087325"/>
            <a:ext cx="11356757" cy="1107996"/>
          </a:xfrm>
          <a:prstGeom prst="rect">
            <a:avLst/>
          </a:prstGeom>
          <a:noFill/>
        </p:spPr>
        <p:txBody>
          <a:bodyPr wrap="square" rtlCol="0">
            <a:spAutoFit/>
          </a:bodyPr>
          <a:lstStyle/>
          <a:p>
            <a:pPr defTabSz="914088"/>
            <a:r>
              <a:rPr lang="en-US" sz="6600" dirty="0">
                <a:solidFill>
                  <a:prstClr val="black"/>
                </a:solidFill>
                <a:latin typeface="Segoe UI Light" pitchFamily="34" charset="0"/>
                <a:ea typeface="Segoe UI" pitchFamily="34" charset="0"/>
                <a:cs typeface="Segoe UI" pitchFamily="34" charset="0"/>
              </a:rPr>
              <a:t>DEMO</a:t>
            </a:r>
          </a:p>
        </p:txBody>
      </p:sp>
      <p:cxnSp>
        <p:nvCxnSpPr>
          <p:cNvPr id="6" name="Straight Connector 5"/>
          <p:cNvCxnSpPr/>
          <p:nvPr userDrawn="1"/>
        </p:nvCxnSpPr>
        <p:spPr>
          <a:xfrm>
            <a:off x="608171" y="4077925"/>
            <a:ext cx="11356757" cy="0"/>
          </a:xfrm>
          <a:prstGeom prst="line">
            <a:avLst/>
          </a:prstGeom>
          <a:ln>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1450" y="177800"/>
            <a:ext cx="2857500" cy="1143000"/>
          </a:xfrm>
          <a:prstGeom prst="rect">
            <a:avLst/>
          </a:prstGeom>
        </p:spPr>
      </p:pic>
    </p:spTree>
    <p:extLst>
      <p:ext uri="{BB962C8B-B14F-4D97-AF65-F5344CB8AC3E}">
        <p14:creationId xmlns:p14="http://schemas.microsoft.com/office/powerpoint/2010/main" val="38232600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54126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
        <p:nvSpPr>
          <p:cNvPr id="6" name="top right small rectangle"/>
          <p:cNvSpPr/>
          <p:nvPr userDrawn="1"/>
        </p:nvSpPr>
        <p:spPr bwMode="auto">
          <a:xfrm>
            <a:off x="0" y="0"/>
            <a:ext cx="12192000" cy="6858000"/>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1" name="Rectangle 2"/>
          <p:cNvSpPr>
            <a:spLocks noChangeArrowheads="1"/>
          </p:cNvSpPr>
          <p:nvPr userDrawn="1"/>
        </p:nvSpPr>
        <p:spPr bwMode="auto">
          <a:xfrm>
            <a:off x="530087" y="5960743"/>
            <a:ext cx="11078818" cy="738664"/>
          </a:xfrm>
          <a:prstGeom prst="rect">
            <a:avLst/>
          </a:prstGeom>
          <a:noFill/>
          <a:ln w="9525">
            <a:noFill/>
            <a:miter lim="800000"/>
            <a:headEnd/>
            <a:tailEnd/>
          </a:ln>
        </p:spPr>
        <p:txBody>
          <a:bodyPr wrap="square">
            <a:spAutoFit/>
          </a:bodyPr>
          <a:lstStyle/>
          <a:p>
            <a:pPr marL="0" lvl="1" defTabSz="914088">
              <a:defRPr/>
            </a:pPr>
            <a:r>
              <a:rPr lang="en-US" sz="1050" dirty="0">
                <a:solidFill>
                  <a:schemeClr val="bg1">
                    <a:lumMod val="85000"/>
                  </a:schemeClr>
                </a:solidFill>
              </a:rPr>
              <a:t>©2013 Microsoft Corporation. All rights reserved. Microsoft, Windows, Office, Azure, System Center, Dynamics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19"/>
          <a:stretch/>
        </p:blipFill>
        <p:spPr>
          <a:xfrm>
            <a:off x="530087" y="2940117"/>
            <a:ext cx="5473148" cy="2229412"/>
          </a:xfrm>
          <a:prstGeom prst="rect">
            <a:avLst/>
          </a:prstGeom>
        </p:spPr>
      </p:pic>
    </p:spTree>
    <p:extLst>
      <p:ext uri="{BB962C8B-B14F-4D97-AF65-F5344CB8AC3E}">
        <p14:creationId xmlns:p14="http://schemas.microsoft.com/office/powerpoint/2010/main" val="2667837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Title Placeholder 9"/>
          <p:cNvSpPr>
            <a:spLocks noGrp="1"/>
          </p:cNvSpPr>
          <p:nvPr>
            <p:ph type="title"/>
          </p:nvPr>
        </p:nvSpPr>
        <p:spPr>
          <a:xfrm>
            <a:off x="379514" y="182215"/>
            <a:ext cx="11524432" cy="1063487"/>
          </a:xfrm>
          <a:prstGeom prst="rect">
            <a:avLst/>
          </a:prstGeom>
        </p:spPr>
        <p:txBody>
          <a:bodyPr vert="horz" lIns="91409" tIns="45705" rIns="91409" bIns="45705" rtlCol="0" anchor="t"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3118783959"/>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63" r:id="rId3"/>
    <p:sldLayoutId id="2147483664" r:id="rId4"/>
    <p:sldLayoutId id="2147483665" r:id="rId5"/>
    <p:sldLayoutId id="2147483666" r:id="rId6"/>
    <p:sldLayoutId id="2147483667" r:id="rId7"/>
    <p:sldLayoutId id="2147483668" r:id="rId8"/>
    <p:sldLayoutId id="2147483669" r:id="rId9"/>
  </p:sldLayoutIdLst>
  <p:timing>
    <p:tnLst>
      <p:par>
        <p:cTn id="1" dur="indefinite" restart="never" nodeType="tmRoot"/>
      </p:par>
    </p:tnLst>
  </p:timing>
  <p:txStyles>
    <p:titleStyle>
      <a:lvl1pPr algn="l" defTabSz="914088" rtl="0" eaLnBrk="1" latinLnBrk="0" hangingPunct="1">
        <a:lnSpc>
          <a:spcPct val="80000"/>
        </a:lnSpc>
        <a:spcBef>
          <a:spcPct val="0"/>
        </a:spcBef>
        <a:buNone/>
        <a:defRPr sz="4400" kern="120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p:titleStyle>
    <p:bodyStyle>
      <a:lvl1pPr marL="342783" indent="-342783" algn="l" defTabSz="914088" rtl="0" eaLnBrk="1" latinLnBrk="0" hangingPunct="1">
        <a:spcBef>
          <a:spcPts val="1200"/>
        </a:spcBef>
        <a:buFont typeface="Arial" pitchFamily="34" charset="0"/>
        <a:buChar char="•"/>
        <a:defRPr sz="3200" b="1"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742698" indent="-285652" algn="l" defTabSz="914088" rtl="0" eaLnBrk="1" latinLnBrk="0" hangingPunct="1">
        <a:spcBef>
          <a:spcPts val="300"/>
        </a:spcBef>
        <a:spcAft>
          <a:spcPts val="300"/>
        </a:spcAft>
        <a:buFont typeface="Arial" pitchFamily="34" charset="0"/>
        <a:buChar char="–"/>
        <a:defRPr sz="28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2pPr>
      <a:lvl3pPr marL="1142612" indent="-228522" algn="l" defTabSz="914088" rtl="0" eaLnBrk="1" latinLnBrk="0" hangingPunct="1">
        <a:spcBef>
          <a:spcPts val="200"/>
        </a:spcBef>
        <a:spcAft>
          <a:spcPts val="200"/>
        </a:spcAft>
        <a:buFont typeface="Arial" pitchFamily="34" charset="0"/>
        <a:buChar char="•"/>
        <a:defRPr sz="24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3pPr>
      <a:lvl4pPr marL="1599657"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4pPr>
      <a:lvl5pPr marL="2056700"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5pPr>
      <a:lvl6pPr marL="2513745"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789"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33"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878"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88" rtl="0" eaLnBrk="1" latinLnBrk="0" hangingPunct="1">
        <a:defRPr sz="1800" kern="1200">
          <a:solidFill>
            <a:schemeClr val="tx1"/>
          </a:solidFill>
          <a:latin typeface="+mn-lt"/>
          <a:ea typeface="+mn-ea"/>
          <a:cs typeface="+mn-cs"/>
        </a:defRPr>
      </a:lvl1pPr>
      <a:lvl2pPr marL="457044" algn="l" defTabSz="914088" rtl="0" eaLnBrk="1" latinLnBrk="0" hangingPunct="1">
        <a:defRPr sz="1800" kern="1200">
          <a:solidFill>
            <a:schemeClr val="tx1"/>
          </a:solidFill>
          <a:latin typeface="+mn-lt"/>
          <a:ea typeface="+mn-ea"/>
          <a:cs typeface="+mn-cs"/>
        </a:defRPr>
      </a:lvl2pPr>
      <a:lvl3pPr marL="914088" algn="l" defTabSz="914088" rtl="0" eaLnBrk="1" latinLnBrk="0" hangingPunct="1">
        <a:defRPr sz="1800" kern="1200">
          <a:solidFill>
            <a:schemeClr val="tx1"/>
          </a:solidFill>
          <a:latin typeface="+mn-lt"/>
          <a:ea typeface="+mn-ea"/>
          <a:cs typeface="+mn-cs"/>
        </a:defRPr>
      </a:lvl3pPr>
      <a:lvl4pPr marL="1371133" algn="l" defTabSz="914088" rtl="0" eaLnBrk="1" latinLnBrk="0" hangingPunct="1">
        <a:defRPr sz="1800" kern="1200">
          <a:solidFill>
            <a:schemeClr val="tx1"/>
          </a:solidFill>
          <a:latin typeface="+mn-lt"/>
          <a:ea typeface="+mn-ea"/>
          <a:cs typeface="+mn-cs"/>
        </a:defRPr>
      </a:lvl4pPr>
      <a:lvl5pPr marL="1828178" algn="l" defTabSz="914088" rtl="0" eaLnBrk="1" latinLnBrk="0" hangingPunct="1">
        <a:defRPr sz="1800" kern="1200">
          <a:solidFill>
            <a:schemeClr val="tx1"/>
          </a:solidFill>
          <a:latin typeface="+mn-lt"/>
          <a:ea typeface="+mn-ea"/>
          <a:cs typeface="+mn-cs"/>
        </a:defRPr>
      </a:lvl5pPr>
      <a:lvl6pPr marL="2285222" algn="l" defTabSz="914088" rtl="0" eaLnBrk="1" latinLnBrk="0" hangingPunct="1">
        <a:defRPr sz="1800" kern="1200">
          <a:solidFill>
            <a:schemeClr val="tx1"/>
          </a:solidFill>
          <a:latin typeface="+mn-lt"/>
          <a:ea typeface="+mn-ea"/>
          <a:cs typeface="+mn-cs"/>
        </a:defRPr>
      </a:lvl6pPr>
      <a:lvl7pPr marL="2742267" algn="l" defTabSz="914088" rtl="0" eaLnBrk="1" latinLnBrk="0" hangingPunct="1">
        <a:defRPr sz="1800" kern="1200">
          <a:solidFill>
            <a:schemeClr val="tx1"/>
          </a:solidFill>
          <a:latin typeface="+mn-lt"/>
          <a:ea typeface="+mn-ea"/>
          <a:cs typeface="+mn-cs"/>
        </a:defRPr>
      </a:lvl7pPr>
      <a:lvl8pPr marL="3199311" algn="l" defTabSz="914088" rtl="0" eaLnBrk="1" latinLnBrk="0" hangingPunct="1">
        <a:defRPr sz="1800" kern="1200">
          <a:solidFill>
            <a:schemeClr val="tx1"/>
          </a:solidFill>
          <a:latin typeface="+mn-lt"/>
          <a:ea typeface="+mn-ea"/>
          <a:cs typeface="+mn-cs"/>
        </a:defRPr>
      </a:lvl8pPr>
      <a:lvl9pPr marL="3656358" algn="l" defTabSz="91408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914400" indent="-914400"/>
            <a:r>
              <a:rPr lang="en-US" dirty="0" smtClean="0"/>
              <a:t>10 | Introducing scripting and </a:t>
            </a:r>
            <a:r>
              <a:rPr lang="en-US" dirty="0" err="1" smtClean="0"/>
              <a:t>toolmaking</a:t>
            </a:r>
            <a:endParaRPr lang="en-US" dirty="0"/>
          </a:p>
        </p:txBody>
      </p:sp>
      <p:sp>
        <p:nvSpPr>
          <p:cNvPr id="4" name="Subtitle 3"/>
          <p:cNvSpPr>
            <a:spLocks noGrp="1"/>
          </p:cNvSpPr>
          <p:nvPr>
            <p:ph type="subTitle" idx="1"/>
          </p:nvPr>
        </p:nvSpPr>
        <p:spPr/>
        <p:txBody>
          <a:bodyPr/>
          <a:lstStyle/>
          <a:p>
            <a:r>
              <a:rPr lang="en-US" dirty="0"/>
              <a:t>Jeffrey Snover | Distinguished Engineer &amp; Lead Architect</a:t>
            </a:r>
          </a:p>
          <a:p>
            <a:r>
              <a:rPr lang="en-US" dirty="0"/>
              <a:t>Jason Helmick | Senior Technologist, Concentrated Technology</a:t>
            </a:r>
          </a:p>
        </p:txBody>
      </p:sp>
    </p:spTree>
    <p:extLst>
      <p:ext uri="{BB962C8B-B14F-4D97-AF65-F5344CB8AC3E}">
        <p14:creationId xmlns:p14="http://schemas.microsoft.com/office/powerpoint/2010/main" val="18956674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or comments?</a:t>
            </a:r>
            <a:endParaRPr lang="en-US" dirty="0"/>
          </a:p>
        </p:txBody>
      </p:sp>
      <p:pic>
        <p:nvPicPr>
          <p:cNvPr id="4" name="Picture 3" descr="HelpSli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578" y="1854220"/>
            <a:ext cx="11350834" cy="2618352"/>
          </a:xfrm>
          <a:prstGeom prst="rect">
            <a:avLst/>
          </a:prstGeom>
        </p:spPr>
      </p:pic>
    </p:spTree>
    <p:extLst>
      <p:ext uri="{BB962C8B-B14F-4D97-AF65-F5344CB8AC3E}">
        <p14:creationId xmlns:p14="http://schemas.microsoft.com/office/powerpoint/2010/main" val="30253325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983634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smtClean="0"/>
              <a:t>Course Topics</a:t>
            </a:r>
            <a:endParaRPr lang="en-US" dirty="0"/>
          </a:p>
        </p:txBody>
      </p:sp>
      <p:grpSp>
        <p:nvGrpSpPr>
          <p:cNvPr id="8" name="Group 7"/>
          <p:cNvGrpSpPr/>
          <p:nvPr/>
        </p:nvGrpSpPr>
        <p:grpSpPr>
          <a:xfrm>
            <a:off x="10058403" y="6159141"/>
            <a:ext cx="1989103" cy="572303"/>
            <a:chOff x="209826" y="188373"/>
            <a:chExt cx="2281581" cy="656454"/>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graphicFrame>
        <p:nvGraphicFramePr>
          <p:cNvPr id="4" name="Content Placeholder 3"/>
          <p:cNvGraphicFramePr>
            <a:graphicFrameLocks noGrp="1"/>
          </p:cNvGraphicFramePr>
          <p:nvPr>
            <p:ph sz="quarter" idx="10"/>
            <p:extLst/>
          </p:nvPr>
        </p:nvGraphicFramePr>
        <p:xfrm>
          <a:off x="379413" y="1417636"/>
          <a:ext cx="11525250" cy="4605792"/>
        </p:xfrm>
        <a:graphic>
          <a:graphicData uri="http://schemas.openxmlformats.org/drawingml/2006/table">
            <a:tbl>
              <a:tblPr firstRow="1" bandRow="1">
                <a:tableStyleId>{5C22544A-7EE6-4342-B048-85BDC9FD1C3A}</a:tableStyleId>
              </a:tblPr>
              <a:tblGrid>
                <a:gridCol w="5762625"/>
                <a:gridCol w="5762625"/>
              </a:tblGrid>
              <a:tr h="767632">
                <a:tc gridSpan="2">
                  <a:txBody>
                    <a:bodyPr/>
                    <a:lstStyle/>
                    <a:p>
                      <a:r>
                        <a:rPr lang="en-US" sz="3600" dirty="0" smtClean="0">
                          <a:latin typeface="Segoe UI Light" panose="020B0502040204020203" pitchFamily="34" charset="0"/>
                          <a:cs typeface="Segoe UI Light" panose="020B0502040204020203" pitchFamily="34" charset="0"/>
                        </a:rPr>
                        <a:t>Getting Started with PowerShell</a:t>
                      </a:r>
                      <a:endParaRPr lang="en-US" sz="3600" dirty="0">
                        <a:latin typeface="Segoe UI Light" panose="020B0502040204020203" pitchFamily="34" charset="0"/>
                        <a:cs typeface="Segoe UI Light" panose="020B0502040204020203" pitchFamily="34" charset="0"/>
                      </a:endParaRPr>
                    </a:p>
                  </a:txBody>
                  <a:tcPr anchor="ctr"/>
                </a:tc>
                <a:tc hMerge="1">
                  <a:txBody>
                    <a:bodyPr/>
                    <a:lstStyle/>
                    <a:p>
                      <a:endParaRPr lang="en-US" dirty="0"/>
                    </a:p>
                  </a:txBody>
                  <a:tcPr/>
                </a:tc>
              </a:tr>
              <a:tr h="767632">
                <a:tc>
                  <a:txBody>
                    <a:bodyPr/>
                    <a:lstStyle/>
                    <a:p>
                      <a:r>
                        <a:rPr lang="en-US" sz="2400" dirty="0" smtClean="0">
                          <a:latin typeface="Segoe UI Light" panose="020B0502040204020203" pitchFamily="34" charset="0"/>
                          <a:cs typeface="Segoe UI Light" panose="020B0502040204020203" pitchFamily="34" charset="0"/>
                        </a:rPr>
                        <a:t>01 |  Don’t fear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06 |  The pipeline</a:t>
                      </a:r>
                      <a:r>
                        <a:rPr lang="en-US" sz="2400" baseline="0" dirty="0" smtClean="0">
                          <a:latin typeface="Segoe UI Light" panose="020B0502040204020203" pitchFamily="34" charset="0"/>
                          <a:cs typeface="Segoe UI Light" panose="020B0502040204020203" pitchFamily="34" charset="0"/>
                        </a:rPr>
                        <a:t> : Deeper</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02 |  The Help system</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07 |  The Power in the</a:t>
                      </a:r>
                      <a:r>
                        <a:rPr lang="en-US" sz="2400" baseline="0" dirty="0" smtClean="0">
                          <a:latin typeface="Segoe UI Light" panose="020B0502040204020203" pitchFamily="34" charset="0"/>
                          <a:cs typeface="Segoe UI Light" panose="020B0502040204020203" pitchFamily="34" charset="0"/>
                        </a:rPr>
                        <a:t> Shell</a:t>
                      </a:r>
                      <a:r>
                        <a:rPr lang="en-US" sz="2400" dirty="0" smtClean="0">
                          <a:latin typeface="Segoe UI Light" panose="020B0502040204020203" pitchFamily="34" charset="0"/>
                          <a:cs typeface="Segoe UI Light" panose="020B0502040204020203" pitchFamily="34" charset="0"/>
                        </a:rPr>
                        <a:t>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pPr marL="0" marR="0" indent="0" algn="l" defTabSz="914088" rtl="0" eaLnBrk="1" fontAlgn="auto" latinLnBrk="0" hangingPunct="1">
                        <a:lnSpc>
                          <a:spcPct val="100000"/>
                        </a:lnSpc>
                        <a:spcBef>
                          <a:spcPts val="0"/>
                        </a:spcBef>
                        <a:spcAft>
                          <a:spcPts val="0"/>
                        </a:spcAft>
                        <a:buClrTx/>
                        <a:buSzTx/>
                        <a:buFontTx/>
                        <a:buNone/>
                        <a:tabLst/>
                        <a:defRPr/>
                      </a:pPr>
                      <a:r>
                        <a:rPr lang="en-US" sz="2400" dirty="0" smtClean="0">
                          <a:latin typeface="Segoe UI Light" panose="020B0502040204020203" pitchFamily="34" charset="0"/>
                          <a:cs typeface="Segoe UI Light" panose="020B0502040204020203" pitchFamily="34" charset="0"/>
                        </a:rPr>
                        <a:t>03</a:t>
                      </a:r>
                      <a:r>
                        <a:rPr lang="en-US" sz="2400" baseline="0" dirty="0" smtClean="0">
                          <a:latin typeface="Segoe UI Light" panose="020B0502040204020203" pitchFamily="34" charset="0"/>
                          <a:cs typeface="Segoe UI Light" panose="020B0502040204020203" pitchFamily="34" charset="0"/>
                        </a:rPr>
                        <a:t> |  The pipeline : Getting connected</a:t>
                      </a:r>
                      <a:endParaRPr lang="en-US" sz="2400" dirty="0" smtClean="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08 |  Getting prepared for automation</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04 |  Extending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09 |  Automation</a:t>
                      </a:r>
                      <a:r>
                        <a:rPr lang="en-US" sz="2400" baseline="0" dirty="0" smtClean="0">
                          <a:latin typeface="Segoe UI Light" panose="020B0502040204020203" pitchFamily="34" charset="0"/>
                          <a:cs typeface="Segoe UI Light" panose="020B0502040204020203" pitchFamily="34" charset="0"/>
                        </a:rPr>
                        <a:t> in scale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05</a:t>
                      </a:r>
                      <a:r>
                        <a:rPr lang="en-US" sz="2400" baseline="0" dirty="0" smtClean="0">
                          <a:latin typeface="Segoe UI Light" panose="020B0502040204020203" pitchFamily="34" charset="0"/>
                          <a:cs typeface="Segoe UI Light" panose="020B0502040204020203" pitchFamily="34" charset="0"/>
                        </a:rPr>
                        <a:t> |  Objects for the Admin</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10 |  Introducing scripting and </a:t>
                      </a:r>
                      <a:r>
                        <a:rPr lang="en-US" sz="2400" dirty="0" err="1" smtClean="0">
                          <a:latin typeface="Segoe UI Light" panose="020B0502040204020203" pitchFamily="34" charset="0"/>
                          <a:cs typeface="Segoe UI Light" panose="020B0502040204020203" pitchFamily="34" charset="0"/>
                        </a:rPr>
                        <a:t>toolmaking</a:t>
                      </a:r>
                      <a:endParaRPr lang="en-US" sz="2400" dirty="0">
                        <a:latin typeface="Segoe UI Light" panose="020B0502040204020203" pitchFamily="34" charset="0"/>
                        <a:cs typeface="Segoe UI Light" panose="020B0502040204020203" pitchFamily="34" charset="0"/>
                      </a:endParaRPr>
                    </a:p>
                  </a:txBody>
                  <a:tcPr anchor="ctr"/>
                </a:tc>
              </a:tr>
            </a:tbl>
          </a:graphicData>
        </a:graphic>
      </p:graphicFrame>
      <p:sp>
        <p:nvSpPr>
          <p:cNvPr id="3" name="Rectangle 2"/>
          <p:cNvSpPr/>
          <p:nvPr/>
        </p:nvSpPr>
        <p:spPr>
          <a:xfrm>
            <a:off x="6111260" y="5232400"/>
            <a:ext cx="5792686" cy="8212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10407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0"/>
          </p:nvPr>
        </p:nvSpPr>
        <p:spPr/>
        <p:txBody>
          <a:bodyPr>
            <a:normAutofit/>
          </a:bodyPr>
          <a:lstStyle/>
          <a:p>
            <a:r>
              <a:rPr lang="en-GB" dirty="0" smtClean="0"/>
              <a:t>The new ISE</a:t>
            </a:r>
          </a:p>
          <a:p>
            <a:r>
              <a:rPr lang="en-GB" dirty="0" smtClean="0"/>
              <a:t>Making commands repeatable</a:t>
            </a:r>
          </a:p>
          <a:p>
            <a:r>
              <a:rPr lang="en-GB" dirty="0" smtClean="0"/>
              <a:t>Adding parameters to your script</a:t>
            </a:r>
          </a:p>
          <a:p>
            <a:r>
              <a:rPr lang="en-GB" dirty="0" smtClean="0"/>
              <a:t>Documenting your script</a:t>
            </a:r>
          </a:p>
          <a:p>
            <a:r>
              <a:rPr lang="en-GB" dirty="0" smtClean="0"/>
              <a:t>Turning your script into a tool for others</a:t>
            </a:r>
          </a:p>
          <a:p>
            <a:r>
              <a:rPr lang="en-GB" dirty="0" smtClean="0"/>
              <a:t>Storing your tools in a module</a:t>
            </a:r>
            <a:endParaRPr lang="en-GB" dirty="0"/>
          </a:p>
        </p:txBody>
      </p:sp>
      <p:sp>
        <p:nvSpPr>
          <p:cNvPr id="2" name="Title 1"/>
          <p:cNvSpPr>
            <a:spLocks noGrp="1"/>
          </p:cNvSpPr>
          <p:nvPr>
            <p:ph type="title"/>
          </p:nvPr>
        </p:nvSpPr>
        <p:spPr/>
        <p:txBody>
          <a:bodyPr/>
          <a:lstStyle/>
          <a:p>
            <a:r>
              <a:rPr lang="en-US" smtClean="0"/>
              <a:t>Module Overview</a:t>
            </a:r>
            <a:endParaRPr lang="en-US" dirty="0"/>
          </a:p>
        </p:txBody>
      </p:sp>
    </p:spTree>
    <p:extLst>
      <p:ext uri="{BB962C8B-B14F-4D97-AF65-F5344CB8AC3E}">
        <p14:creationId xmlns:p14="http://schemas.microsoft.com/office/powerpoint/2010/main" val="28761995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The new ISE</a:t>
            </a:r>
            <a:br>
              <a:rPr lang="en-GB" dirty="0"/>
            </a:br>
            <a:endParaRPr lang="en-US" dirty="0"/>
          </a:p>
        </p:txBody>
      </p:sp>
      <p:pic>
        <p:nvPicPr>
          <p:cNvPr id="6" name="Picture 5" descr="ISE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013" y="1296457"/>
            <a:ext cx="11809057" cy="2231881"/>
          </a:xfrm>
          <a:prstGeom prst="rect">
            <a:avLst/>
          </a:prstGeom>
          <a:ln>
            <a:noFill/>
          </a:ln>
          <a:effectLst>
            <a:outerShdw blurRad="292100" dist="139700" dir="2700000" algn="tl" rotWithShape="0">
              <a:srgbClr val="333333">
                <a:alpha val="65000"/>
              </a:srgbClr>
            </a:outerShdw>
          </a:effectLst>
        </p:spPr>
      </p:pic>
      <p:pic>
        <p:nvPicPr>
          <p:cNvPr id="7" name="Picture 6" descr="ISE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921" y="3684235"/>
            <a:ext cx="11966162" cy="288364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15906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Making commands repeatable</a:t>
            </a:r>
            <a:br>
              <a:rPr lang="en-GB" dirty="0"/>
            </a:br>
            <a:endParaRPr lang="en-US" dirty="0"/>
          </a:p>
        </p:txBody>
      </p:sp>
      <p:pic>
        <p:nvPicPr>
          <p:cNvPr id="5" name="Picture 4" descr="ISE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407" y="1647344"/>
            <a:ext cx="11141361" cy="26848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9707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Adding parameters to your script</a:t>
            </a:r>
            <a:br>
              <a:rPr lang="en-GB" dirty="0"/>
            </a:br>
            <a:endParaRPr lang="en-US" dirty="0"/>
          </a:p>
        </p:txBody>
      </p:sp>
      <p:pic>
        <p:nvPicPr>
          <p:cNvPr id="4" name="Picture 3" descr="Script1a.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749" y="1316797"/>
            <a:ext cx="11730504" cy="469757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31717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Documenting your script</a:t>
            </a:r>
            <a:br>
              <a:rPr lang="en-GB" dirty="0"/>
            </a:br>
            <a:endParaRPr lang="en-US" dirty="0"/>
          </a:p>
        </p:txBody>
      </p:sp>
      <p:pic>
        <p:nvPicPr>
          <p:cNvPr id="4" name="Picture 3" descr="Script1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2432" y="846035"/>
            <a:ext cx="10526033" cy="601196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95598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Turning your script into a tool for others</a:t>
            </a:r>
            <a:br>
              <a:rPr lang="en-GB" dirty="0"/>
            </a:br>
            <a:endParaRPr lang="en-US" dirty="0"/>
          </a:p>
        </p:txBody>
      </p:sp>
      <p:pic>
        <p:nvPicPr>
          <p:cNvPr id="4" name="Picture 3" descr="script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578" y="1243933"/>
            <a:ext cx="11491710" cy="527689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682447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Storing your tools in a module</a:t>
            </a:r>
            <a:br>
              <a:rPr lang="en-GB" dirty="0"/>
            </a:br>
            <a:endParaRPr lang="en-US" dirty="0"/>
          </a:p>
        </p:txBody>
      </p:sp>
      <p:pic>
        <p:nvPicPr>
          <p:cNvPr id="4" name="Picture 3" descr="script4.psm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2432" y="890395"/>
            <a:ext cx="10382020" cy="57908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08797206"/>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7B15FAA571CC24EBCF52874FBDC9AFA" ma:contentTypeVersion="0" ma:contentTypeDescription="Create a new document." ma:contentTypeScope="" ma:versionID="951c9e7c26069be46b2658678acc122f">
  <xsd:schema xmlns:xsd="http://www.w3.org/2001/XMLSchema" xmlns:xs="http://www.w3.org/2001/XMLSchema" xmlns:p="http://schemas.microsoft.com/office/2006/metadata/properties" targetNamespace="http://schemas.microsoft.com/office/2006/metadata/properties" ma:root="true" ma:fieldsID="b77b57d50652ea08129a253ac506a3f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3554A0-5F39-46E3-9ADB-EC59899E312A}">
  <ds:schemaRefs>
    <ds:schemaRef ds:uri="http://www.w3.org/XML/1998/namespace"/>
    <ds:schemaRef ds:uri="http://schemas.openxmlformats.org/package/2006/metadata/core-properties"/>
    <ds:schemaRef ds:uri="http://schemas.microsoft.com/office/2006/documentManagement/types"/>
    <ds:schemaRef ds:uri="http://purl.org/dc/dcmitype/"/>
    <ds:schemaRef ds:uri="http://purl.org/dc/terms/"/>
    <ds:schemaRef ds:uri="http://schemas.microsoft.com/office/infopath/2007/PartnerControls"/>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43B52285-649E-43B8-A7FE-2BBFCBD79225}">
  <ds:schemaRefs>
    <ds:schemaRef ds:uri="http://schemas.microsoft.com/sharepoint/v3/contenttype/forms"/>
  </ds:schemaRefs>
</ds:datastoreItem>
</file>

<file path=customXml/itemProps3.xml><?xml version="1.0" encoding="utf-8"?>
<ds:datastoreItem xmlns:ds="http://schemas.openxmlformats.org/officeDocument/2006/customXml" ds:itemID="{B23D71D1-20D3-4F67-B4E8-C85EE63530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3600</TotalTime>
  <Words>156</Words>
  <Application>Microsoft Office PowerPoint</Application>
  <PresentationFormat>Custom</PresentationFormat>
  <Paragraphs>32</Paragraphs>
  <Slides>11</Slides>
  <Notes>3</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1_Office Theme</vt:lpstr>
      <vt:lpstr>PowerPoint Presentation</vt:lpstr>
      <vt:lpstr>Course Topics</vt:lpstr>
      <vt:lpstr>Module Overview</vt:lpstr>
      <vt:lpstr>The new ISE </vt:lpstr>
      <vt:lpstr>Making commands repeatable </vt:lpstr>
      <vt:lpstr>Adding parameters to your script </vt:lpstr>
      <vt:lpstr>Documenting your script </vt:lpstr>
      <vt:lpstr>Turning your script into a tool for others </vt:lpstr>
      <vt:lpstr>Storing your tools in a module </vt:lpstr>
      <vt:lpstr>Questions or comments?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Frank Gartland</dc:creator>
  <cp:lastModifiedBy>Chaosnature</cp:lastModifiedBy>
  <cp:revision>120</cp:revision>
  <dcterms:created xsi:type="dcterms:W3CDTF">2013-02-15T23:12:42Z</dcterms:created>
  <dcterms:modified xsi:type="dcterms:W3CDTF">2015-04-19T20:43:49Z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0x010100F7B15FAA571CC24EBCF52874FBDC9AFA</vt:lpwstr>
  </property>
</Properties>
</file>